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3" r:id="rId4"/>
    <p:sldId id="258" r:id="rId5"/>
    <p:sldId id="261" r:id="rId6"/>
    <p:sldId id="259" r:id="rId7"/>
    <p:sldId id="260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3" d="100"/>
          <a:sy n="83" d="100"/>
        </p:scale>
        <p:origin x="-222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3206" y="163773"/>
            <a:ext cx="11163869" cy="832514"/>
          </a:xfrm>
        </p:spPr>
        <p:txBody>
          <a:bodyPr>
            <a:normAutofit fontScale="77500" lnSpcReduction="20000"/>
          </a:bodyPr>
          <a:lstStyle/>
          <a:p>
            <a:pPr lvl="0" algn="ctr">
              <a:lnSpc>
                <a:spcPct val="107000"/>
              </a:lnSpc>
            </a:pPr>
            <a:r>
              <a:rPr lang="kk-KZ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Өртке </a:t>
            </a:r>
            <a:r>
              <a:rPr lang="kk-KZ" sz="28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қарсы қауіпсіздіктің </a:t>
            </a:r>
            <a:r>
              <a:rPr lang="kk-KZ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жай-күйі және</a:t>
            </a:r>
            <a:r>
              <a:rPr lang="kk-KZ" sz="2800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kk-KZ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бейнебақылау </a:t>
            </a:r>
            <a:r>
              <a:rPr lang="kk-KZ" sz="28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жүйесін тұрақты тексеруді қоса алғанда, </a:t>
            </a:r>
            <a:r>
              <a:rPr lang="kk-KZ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мектепте қауіпсіз </a:t>
            </a:r>
            <a:r>
              <a:rPr lang="kk-KZ" sz="28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білім беру ортасын қамтамасыз ету жөнінде шаралар 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473" y="1883391"/>
            <a:ext cx="4470714" cy="2825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482" y="4708478"/>
            <a:ext cx="3277801" cy="20842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578" y="1883390"/>
            <a:ext cx="2715904" cy="282508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96789" y="1009935"/>
            <a:ext cx="9223744" cy="6960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dirty="0" smtClean="0"/>
              <a:t>Мектептегі өртке қауіпсіздік щиттері және өртке қарсы дабыл көздері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88290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092" y="955344"/>
            <a:ext cx="2514247" cy="31114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328" y="968730"/>
            <a:ext cx="2415874" cy="30980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6192" y="955344"/>
            <a:ext cx="2338448" cy="30980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8374" y="4169372"/>
            <a:ext cx="2725828" cy="287559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30538" y="241866"/>
            <a:ext cx="9581500" cy="450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 smtClean="0"/>
              <a:t>Сыныптардағы өртке қауіпсіздік бұрыштары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7132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286172"/>
            <a:ext cx="1954530" cy="260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86172"/>
            <a:ext cx="1954530" cy="260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86172"/>
            <a:ext cx="1988820" cy="265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370" y="3082290"/>
            <a:ext cx="2556510" cy="340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779" y="3077844"/>
            <a:ext cx="2559844" cy="341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204" y="3109912"/>
            <a:ext cx="2535794" cy="3381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488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74209" y="272955"/>
            <a:ext cx="9812740" cy="832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700" dirty="0" smtClean="0"/>
              <a:t>Қауіпсіздікті бақылау бойынша мектептегі бейнебақылау жүйелері</a:t>
            </a:r>
            <a:endParaRPr lang="ru-RU" sz="27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41445" y="1746913"/>
            <a:ext cx="2825086" cy="2797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Бейнекамералар саны – 58дана</a:t>
            </a:r>
          </a:p>
          <a:p>
            <a:pPr algn="ctr"/>
            <a:endParaRPr lang="kk-KZ" dirty="0" smtClean="0"/>
          </a:p>
          <a:p>
            <a:pPr algn="ctr"/>
            <a:r>
              <a:rPr lang="kk-KZ" dirty="0" smtClean="0"/>
              <a:t>А блок – 30дан</a:t>
            </a:r>
          </a:p>
          <a:p>
            <a:pPr algn="ctr"/>
            <a:r>
              <a:rPr lang="kk-KZ" dirty="0" smtClean="0"/>
              <a:t>Б блок – 11дана</a:t>
            </a:r>
          </a:p>
          <a:p>
            <a:pPr algn="ctr"/>
            <a:r>
              <a:rPr lang="kk-KZ" dirty="0" smtClean="0"/>
              <a:t>Аулада – 17дана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314" t="15777" r="1" b="8014"/>
          <a:stretch/>
        </p:blipFill>
        <p:spPr>
          <a:xfrm>
            <a:off x="4598798" y="1405719"/>
            <a:ext cx="5712779" cy="461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33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24334" y="218364"/>
            <a:ext cx="9321421" cy="1433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Мектеп</a:t>
            </a:r>
            <a:r>
              <a:rPr lang="ru-RU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ғимараттарындағы</a:t>
            </a:r>
            <a:r>
              <a:rPr lang="ru-RU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турникеттердің</a:t>
            </a:r>
            <a:r>
              <a:rPr lang="ru-RU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өрт</a:t>
            </a:r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дабылы</a:t>
            </a:r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жүйесіне</a:t>
            </a:r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қосылуы</a:t>
            </a:r>
            <a:r>
              <a:rPr lang="ru-RU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343" y="2238372"/>
            <a:ext cx="4822024" cy="36165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067" y="2238372"/>
            <a:ext cx="5524056" cy="361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41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83140" y="204716"/>
            <a:ext cx="10085696" cy="682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dirty="0">
                <a:solidFill>
                  <a:srgbClr val="EBEBEB"/>
                </a:solidFill>
                <a:ea typeface="+mj-ea"/>
                <a:cs typeface="+mj-cs"/>
              </a:rPr>
              <a:t>Ерекше білім беруді қажет ететін балалар үшін жағдай жасау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127" y="1401276"/>
            <a:ext cx="2901948" cy="48589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346" y="1422614"/>
            <a:ext cx="3206774" cy="24081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487" y="4110418"/>
            <a:ext cx="3168633" cy="21711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3391" y="1422614"/>
            <a:ext cx="2969009" cy="48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93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42" y="371195"/>
            <a:ext cx="3578662" cy="26763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367" y="371195"/>
            <a:ext cx="3676207" cy="26702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242" y="3410208"/>
            <a:ext cx="3578662" cy="32311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367" y="3410208"/>
            <a:ext cx="3676207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9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851660" y="400050"/>
            <a:ext cx="9612630" cy="1405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dirty="0" smtClean="0"/>
              <a:t>ӨРТКЕ ҚАРСЫ ҚАУІПСІЗДІК ШАРАЛАРЫ ТУРАЛЫ НҰСҚАУЛЫҚТАР</a:t>
            </a:r>
            <a:endParaRPr lang="ru-RU" sz="32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970" y="2010844"/>
            <a:ext cx="2891790" cy="2168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422" y="2010845"/>
            <a:ext cx="2891790" cy="2168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339" y="4414747"/>
            <a:ext cx="3606165" cy="2028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892540" y="2708910"/>
            <a:ext cx="1885950" cy="2743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>
                <a:solidFill>
                  <a:schemeClr val="tx1"/>
                </a:solidFill>
              </a:rPr>
              <a:t>А  блок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840980" y="5109210"/>
            <a:ext cx="1885950" cy="3197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>
                <a:solidFill>
                  <a:schemeClr val="tx1"/>
                </a:solidFill>
              </a:rPr>
              <a:t>Б блок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69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187</TotalTime>
  <Words>81</Words>
  <Application>Microsoft Office PowerPoint</Application>
  <PresentationFormat>Произвольный</PresentationFormat>
  <Paragraphs>14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12345</cp:lastModifiedBy>
  <cp:revision>25</cp:revision>
  <dcterms:created xsi:type="dcterms:W3CDTF">2025-08-25T17:39:39Z</dcterms:created>
  <dcterms:modified xsi:type="dcterms:W3CDTF">2025-11-06T15:48:18Z</dcterms:modified>
</cp:coreProperties>
</file>